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5825-5973-432F-9809-384C62CC5183}" type="datetimeFigureOut">
              <a:rPr lang="lt-LT" smtClean="0"/>
              <a:t>2016.02.11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66C5-18DC-4A1C-B087-8946DA13BA2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5825-5973-432F-9809-384C62CC5183}" type="datetimeFigureOut">
              <a:rPr lang="lt-LT" smtClean="0"/>
              <a:t>2016.02.11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66C5-18DC-4A1C-B087-8946DA13BA2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5825-5973-432F-9809-384C62CC5183}" type="datetimeFigureOut">
              <a:rPr lang="lt-LT" smtClean="0"/>
              <a:t>2016.02.11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66C5-18DC-4A1C-B087-8946DA13BA2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5825-5973-432F-9809-384C62CC5183}" type="datetimeFigureOut">
              <a:rPr lang="lt-LT" smtClean="0"/>
              <a:t>2016.02.11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66C5-18DC-4A1C-B087-8946DA13BA2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5825-5973-432F-9809-384C62CC5183}" type="datetimeFigureOut">
              <a:rPr lang="lt-LT" smtClean="0"/>
              <a:t>2016.02.11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66C5-18DC-4A1C-B087-8946DA13BA2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5825-5973-432F-9809-384C62CC5183}" type="datetimeFigureOut">
              <a:rPr lang="lt-LT" smtClean="0"/>
              <a:t>2016.02.11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66C5-18DC-4A1C-B087-8946DA13BA2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5825-5973-432F-9809-384C62CC5183}" type="datetimeFigureOut">
              <a:rPr lang="lt-LT" smtClean="0"/>
              <a:t>2016.02.11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66C5-18DC-4A1C-B087-8946DA13BA2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5825-5973-432F-9809-384C62CC5183}" type="datetimeFigureOut">
              <a:rPr lang="lt-LT" smtClean="0"/>
              <a:t>2016.02.11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66C5-18DC-4A1C-B087-8946DA13BA2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5825-5973-432F-9809-384C62CC5183}" type="datetimeFigureOut">
              <a:rPr lang="lt-LT" smtClean="0"/>
              <a:t>2016.02.11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66C5-18DC-4A1C-B087-8946DA13BA2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5825-5973-432F-9809-384C62CC5183}" type="datetimeFigureOut">
              <a:rPr lang="lt-LT" smtClean="0"/>
              <a:t>2016.02.11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66C5-18DC-4A1C-B087-8946DA13BA2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5825-5973-432F-9809-384C62CC5183}" type="datetimeFigureOut">
              <a:rPr lang="lt-LT" smtClean="0"/>
              <a:t>2016.02.11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66C5-18DC-4A1C-B087-8946DA13BA2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35825-5973-432F-9809-384C62CC5183}" type="datetimeFigureOut">
              <a:rPr lang="lt-LT" smtClean="0"/>
              <a:t>2016.02.11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066C5-18DC-4A1C-B087-8946DA13BA27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266672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Our holidays!</a:t>
            </a:r>
            <a:endParaRPr lang="lt-LT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6056" y="6309320"/>
            <a:ext cx="3632448" cy="190872"/>
          </a:xfrm>
        </p:spPr>
        <p:txBody>
          <a:bodyPr>
            <a:noAutofit/>
          </a:bodyPr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By: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Emilija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Eimantait</a:t>
            </a:r>
            <a:r>
              <a:rPr lang="lt-L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ė 8A</a:t>
            </a:r>
            <a:endParaRPr lang="lt-LT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0" name="Picture 6" descr="C:\Users\Jeimante\AppData\Local\Microsoft\Windows\INetCache\IE\UYZ4ZJPH\large-glowing-colorful-fireworks-66.6-5208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20888"/>
            <a:ext cx="7128792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September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1st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t-LT" dirty="0" smtClean="0"/>
              <a:t>We celabrate this holiday after the summer break. We come to </a:t>
            </a:r>
            <a:r>
              <a:rPr lang="lt-LT" dirty="0" err="1" smtClean="0"/>
              <a:t>school</a:t>
            </a:r>
            <a:r>
              <a:rPr lang="lt-LT" dirty="0" smtClean="0"/>
              <a:t> to give our teachers flowers and start a new year of learning. </a:t>
            </a:r>
            <a:r>
              <a:rPr lang="lt-LT" dirty="0" err="1" smtClean="0"/>
              <a:t>We</a:t>
            </a:r>
            <a:r>
              <a:rPr lang="lt-LT" dirty="0" smtClean="0"/>
              <a:t> don’t learn that day,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lessons</a:t>
            </a:r>
            <a:r>
              <a:rPr lang="lt-LT" dirty="0" smtClean="0"/>
              <a:t> </a:t>
            </a:r>
            <a:r>
              <a:rPr lang="lt-LT" dirty="0" err="1" smtClean="0"/>
              <a:t>start</a:t>
            </a:r>
            <a:r>
              <a:rPr lang="lt-LT" dirty="0" smtClean="0"/>
              <a:t> </a:t>
            </a:r>
            <a:r>
              <a:rPr lang="lt-LT" dirty="0" err="1" smtClean="0"/>
              <a:t>only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/>
              <a:t>  </a:t>
            </a:r>
            <a:r>
              <a:rPr lang="lt-LT" dirty="0" err="1" smtClean="0"/>
              <a:t>next</a:t>
            </a:r>
            <a:r>
              <a:rPr lang="lt-LT" dirty="0" smtClean="0"/>
              <a:t> </a:t>
            </a:r>
            <a:r>
              <a:rPr lang="lt-LT" dirty="0" err="1" smtClean="0"/>
              <a:t>day</a:t>
            </a:r>
            <a:r>
              <a:rPr lang="lt-LT" dirty="0" smtClean="0"/>
              <a:t>.</a:t>
            </a:r>
            <a:endParaRPr lang="lt-LT" dirty="0"/>
          </a:p>
        </p:txBody>
      </p:sp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ugsėjo-1-oj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752528" cy="2952328"/>
          </a:xfrm>
        </p:spPr>
      </p:pic>
      <p:pic>
        <p:nvPicPr>
          <p:cNvPr id="7" name="Picture 6" descr="rugsejo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844824"/>
            <a:ext cx="2847975" cy="2686050"/>
          </a:xfrm>
          <a:prstGeom prst="rect">
            <a:avLst/>
          </a:prstGeom>
        </p:spPr>
      </p:pic>
      <p:pic>
        <p:nvPicPr>
          <p:cNvPr id="8" name="Picture 7" descr="Rugsėjo-1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17032"/>
            <a:ext cx="4941168" cy="299695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Teacher’s day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t-LT" dirty="0" smtClean="0"/>
              <a:t>    </a:t>
            </a:r>
            <a:r>
              <a:rPr lang="lt-LT" dirty="0" err="1" smtClean="0"/>
              <a:t>The</a:t>
            </a:r>
            <a:r>
              <a:rPr lang="lt-LT" dirty="0" smtClean="0"/>
              <a:t> 5th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October</a:t>
            </a:r>
            <a:r>
              <a:rPr lang="lt-LT" dirty="0" smtClean="0"/>
              <a:t> </a:t>
            </a:r>
            <a:r>
              <a:rPr lang="lt-LT" dirty="0" err="1" smtClean="0"/>
              <a:t>is</a:t>
            </a:r>
            <a:r>
              <a:rPr lang="lt-LT" dirty="0" smtClean="0"/>
              <a:t> a </a:t>
            </a:r>
            <a:r>
              <a:rPr lang="lt-LT" dirty="0" err="1" smtClean="0"/>
              <a:t>day</a:t>
            </a:r>
            <a:r>
              <a:rPr lang="lt-LT" dirty="0" smtClean="0"/>
              <a:t> </a:t>
            </a:r>
            <a:r>
              <a:rPr lang="lt-LT" dirty="0" err="1" smtClean="0"/>
              <a:t>when</a:t>
            </a:r>
            <a:r>
              <a:rPr lang="lt-LT" dirty="0" smtClean="0"/>
              <a:t> </a:t>
            </a:r>
            <a:r>
              <a:rPr lang="lt-LT" dirty="0" err="1" smtClean="0"/>
              <a:t>teacher’s</a:t>
            </a:r>
            <a:r>
              <a:rPr lang="lt-LT" dirty="0" smtClean="0"/>
              <a:t> </a:t>
            </a:r>
            <a:r>
              <a:rPr lang="lt-LT" dirty="0" err="1" smtClean="0"/>
              <a:t>become</a:t>
            </a:r>
            <a:r>
              <a:rPr lang="lt-LT" dirty="0" smtClean="0"/>
              <a:t> </a:t>
            </a:r>
            <a:r>
              <a:rPr lang="lt-LT" dirty="0" err="1" smtClean="0"/>
              <a:t>students</a:t>
            </a:r>
            <a:r>
              <a:rPr lang="lt-LT" dirty="0" smtClean="0"/>
              <a:t> </a:t>
            </a:r>
            <a:r>
              <a:rPr lang="lt-LT" dirty="0" err="1" smtClean="0"/>
              <a:t>and</a:t>
            </a:r>
            <a:r>
              <a:rPr lang="lt-LT" dirty="0" smtClean="0"/>
              <a:t> the 12th graders </a:t>
            </a:r>
            <a:r>
              <a:rPr lang="lt-LT" dirty="0" err="1" smtClean="0"/>
              <a:t>teach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others</a:t>
            </a:r>
            <a:r>
              <a:rPr lang="lt-LT" dirty="0" smtClean="0"/>
              <a:t>. </a:t>
            </a:r>
            <a:r>
              <a:rPr lang="lt-LT" dirty="0" err="1" smtClean="0"/>
              <a:t>Each</a:t>
            </a:r>
            <a:r>
              <a:rPr lang="lt-LT" dirty="0" smtClean="0"/>
              <a:t> </a:t>
            </a:r>
            <a:r>
              <a:rPr lang="lt-LT" dirty="0" err="1" smtClean="0"/>
              <a:t>student</a:t>
            </a:r>
            <a:r>
              <a:rPr lang="lt-LT" dirty="0" smtClean="0"/>
              <a:t> </a:t>
            </a:r>
            <a:r>
              <a:rPr lang="lt-LT" dirty="0" err="1" smtClean="0"/>
              <a:t>chooses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subject</a:t>
            </a:r>
            <a:r>
              <a:rPr lang="lt-LT" dirty="0" smtClean="0"/>
              <a:t> they want to </a:t>
            </a:r>
            <a:r>
              <a:rPr lang="lt-LT" dirty="0" err="1" smtClean="0"/>
              <a:t>teach</a:t>
            </a:r>
            <a:r>
              <a:rPr lang="lt-LT" dirty="0" smtClean="0"/>
              <a:t>. </a:t>
            </a:r>
            <a:r>
              <a:rPr lang="lt-LT" dirty="0" err="1" smtClean="0"/>
              <a:t>We</a:t>
            </a:r>
            <a:r>
              <a:rPr lang="lt-LT" dirty="0" smtClean="0"/>
              <a:t> also have shorter lessons, they are only 30 minutes, instead of 45 minutes. The students usually give their </a:t>
            </a:r>
            <a:r>
              <a:rPr lang="lt-LT" dirty="0" err="1" smtClean="0"/>
              <a:t>teachers</a:t>
            </a:r>
            <a:r>
              <a:rPr lang="lt-LT" dirty="0" smtClean="0"/>
              <a:t> </a:t>
            </a:r>
            <a:r>
              <a:rPr lang="lt-LT" dirty="0" err="1" smtClean="0"/>
              <a:t>flowers</a:t>
            </a:r>
            <a:r>
              <a:rPr lang="lt-LT" dirty="0" smtClean="0"/>
              <a:t> </a:t>
            </a:r>
            <a:r>
              <a:rPr lang="lt-LT" dirty="0" err="1" smtClean="0"/>
              <a:t>on</a:t>
            </a:r>
            <a:r>
              <a:rPr lang="lt-LT" dirty="0" smtClean="0"/>
              <a:t> </a:t>
            </a:r>
            <a:r>
              <a:rPr lang="lt-LT" dirty="0" err="1" smtClean="0"/>
              <a:t>that</a:t>
            </a:r>
            <a:r>
              <a:rPr lang="lt-LT" dirty="0" smtClean="0"/>
              <a:t> </a:t>
            </a:r>
            <a:r>
              <a:rPr lang="lt-LT" dirty="0" err="1" smtClean="0"/>
              <a:t>day</a:t>
            </a:r>
            <a:r>
              <a:rPr lang="lt-LT" dirty="0" smtClean="0"/>
              <a:t>. </a:t>
            </a:r>
            <a:endParaRPr lang="lt-LT" dirty="0"/>
          </a:p>
        </p:txBody>
      </p:sp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kytojų-diena-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751104" cy="3102848"/>
          </a:xfrm>
        </p:spPr>
      </p:pic>
      <p:pic>
        <p:nvPicPr>
          <p:cNvPr id="5" name="Picture 4" descr="10voordeju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05064"/>
            <a:ext cx="4824536" cy="2697857"/>
          </a:xfrm>
          <a:prstGeom prst="rect">
            <a:avLst/>
          </a:prstGeom>
        </p:spPr>
      </p:pic>
      <p:pic>
        <p:nvPicPr>
          <p:cNvPr id="6" name="Picture 5" descr="lett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484784"/>
            <a:ext cx="3228975" cy="340995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January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13th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t-LT" dirty="0" err="1" smtClean="0"/>
              <a:t>January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13th </a:t>
            </a:r>
            <a:r>
              <a:rPr lang="lt-LT" dirty="0" err="1" smtClean="0"/>
              <a:t>is</a:t>
            </a:r>
            <a:r>
              <a:rPr lang="lt-LT" dirty="0" smtClean="0"/>
              <a:t> </a:t>
            </a:r>
            <a:r>
              <a:rPr lang="lt-LT" dirty="0" err="1" smtClean="0"/>
              <a:t>Independence</a:t>
            </a:r>
            <a:r>
              <a:rPr lang="lt-LT" dirty="0" smtClean="0"/>
              <a:t> </a:t>
            </a:r>
            <a:r>
              <a:rPr lang="lt-LT" dirty="0" err="1" smtClean="0"/>
              <a:t>defenders</a:t>
            </a:r>
            <a:r>
              <a:rPr lang="lt-LT" dirty="0" smtClean="0"/>
              <a:t>‘ </a:t>
            </a:r>
            <a:r>
              <a:rPr lang="en-US" dirty="0" err="1" smtClean="0"/>
              <a:t>comm</a:t>
            </a:r>
            <a:r>
              <a:rPr lang="lt-LT" dirty="0" err="1" smtClean="0"/>
              <a:t>emo</a:t>
            </a:r>
            <a:r>
              <a:rPr lang="en-US" dirty="0" smtClean="0"/>
              <a:t>ration</a:t>
            </a:r>
            <a:r>
              <a:rPr lang="lt-LT" dirty="0" smtClean="0"/>
              <a:t> </a:t>
            </a:r>
            <a:r>
              <a:rPr lang="lt-LT" dirty="0" err="1" smtClean="0"/>
              <a:t>day</a:t>
            </a:r>
            <a:r>
              <a:rPr lang="lt-LT" dirty="0" smtClean="0"/>
              <a:t>.</a:t>
            </a:r>
          </a:p>
          <a:p>
            <a:pPr>
              <a:buNone/>
            </a:pPr>
            <a:r>
              <a:rPr lang="lt-LT" dirty="0" err="1" smtClean="0"/>
              <a:t>We</a:t>
            </a:r>
            <a:r>
              <a:rPr lang="lt-LT" dirty="0" smtClean="0"/>
              <a:t> </a:t>
            </a:r>
            <a:r>
              <a:rPr lang="lt-LT" dirty="0" err="1" smtClean="0"/>
              <a:t>honour</a:t>
            </a:r>
            <a:r>
              <a:rPr lang="lt-LT" dirty="0" smtClean="0"/>
              <a:t>  </a:t>
            </a:r>
            <a:r>
              <a:rPr lang="lt-LT" dirty="0" err="1" smtClean="0"/>
              <a:t>them</a:t>
            </a:r>
            <a:r>
              <a:rPr lang="lt-LT" dirty="0" smtClean="0"/>
              <a:t>  by lighting candles and by 1 minute of silence. We remember this day every year and we are very grateful. </a:t>
            </a:r>
            <a:endParaRPr lang="lt-LT" dirty="0"/>
          </a:p>
        </p:txBody>
      </p:sp>
    </p:spTree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audos-r-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4826435" cy="3096344"/>
          </a:xfrm>
        </p:spPr>
      </p:pic>
      <p:pic>
        <p:nvPicPr>
          <p:cNvPr id="6" name="Picture 5" descr="Lietuvos-velia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916832"/>
            <a:ext cx="4283968" cy="3353941"/>
          </a:xfrm>
          <a:prstGeom prst="rect">
            <a:avLst/>
          </a:prstGeom>
        </p:spPr>
      </p:pic>
      <p:pic>
        <p:nvPicPr>
          <p:cNvPr id="7" name="Picture 6" descr="fb-ua3376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789040"/>
            <a:ext cx="4392488" cy="2780928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last</a:t>
            </a:r>
            <a:r>
              <a:rPr lang="lt-LT" dirty="0" smtClean="0"/>
              <a:t> </a:t>
            </a:r>
            <a:r>
              <a:rPr lang="lt-LT" dirty="0" err="1" smtClean="0"/>
              <a:t>bell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err="1" smtClean="0"/>
              <a:t>We</a:t>
            </a:r>
            <a:r>
              <a:rPr lang="lt-LT" dirty="0" smtClean="0"/>
              <a:t> </a:t>
            </a:r>
            <a:r>
              <a:rPr lang="lt-LT" dirty="0" err="1" smtClean="0"/>
              <a:t>end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school</a:t>
            </a:r>
            <a:r>
              <a:rPr lang="lt-LT" dirty="0" smtClean="0"/>
              <a:t> </a:t>
            </a:r>
            <a:r>
              <a:rPr lang="lt-LT" dirty="0" err="1" smtClean="0"/>
              <a:t>year</a:t>
            </a:r>
            <a:r>
              <a:rPr lang="lt-LT" dirty="0" smtClean="0"/>
              <a:t> </a:t>
            </a:r>
            <a:r>
              <a:rPr lang="lt-LT" dirty="0" err="1" smtClean="0"/>
              <a:t>on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last</a:t>
            </a:r>
            <a:r>
              <a:rPr lang="lt-LT" dirty="0" smtClean="0"/>
              <a:t> </a:t>
            </a:r>
            <a:r>
              <a:rPr lang="lt-LT" dirty="0" err="1" smtClean="0"/>
              <a:t>day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May</a:t>
            </a:r>
            <a:r>
              <a:rPr lang="lt-LT" dirty="0" smtClean="0"/>
              <a:t>. </a:t>
            </a:r>
          </a:p>
          <a:p>
            <a:pPr marL="0" indent="0">
              <a:buNone/>
            </a:pPr>
            <a:r>
              <a:rPr lang="lt-LT" dirty="0" err="1" smtClean="0"/>
              <a:t>This</a:t>
            </a:r>
            <a:r>
              <a:rPr lang="lt-LT" dirty="0" smtClean="0"/>
              <a:t> </a:t>
            </a:r>
            <a:r>
              <a:rPr lang="lt-LT" dirty="0" err="1" smtClean="0"/>
              <a:t>is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happiest</a:t>
            </a:r>
            <a:r>
              <a:rPr lang="lt-LT" dirty="0" smtClean="0"/>
              <a:t> </a:t>
            </a:r>
            <a:r>
              <a:rPr lang="lt-LT" dirty="0" err="1" smtClean="0"/>
              <a:t>day</a:t>
            </a:r>
            <a:r>
              <a:rPr lang="lt-LT" dirty="0" smtClean="0"/>
              <a:t> </a:t>
            </a:r>
            <a:r>
              <a:rPr lang="lt-LT" dirty="0" err="1" smtClean="0"/>
              <a:t>in</a:t>
            </a:r>
            <a:r>
              <a:rPr lang="lt-LT" dirty="0" smtClean="0"/>
              <a:t> </a:t>
            </a:r>
            <a:r>
              <a:rPr lang="lt-LT" dirty="0" err="1" smtClean="0"/>
              <a:t>students</a:t>
            </a:r>
            <a:r>
              <a:rPr lang="lt-LT" dirty="0" smtClean="0"/>
              <a:t>‘ </a:t>
            </a:r>
            <a:r>
              <a:rPr lang="lt-LT" dirty="0" err="1" smtClean="0"/>
              <a:t>life</a:t>
            </a:r>
            <a:r>
              <a:rPr lang="lt-LT" dirty="0" smtClean="0"/>
              <a:t>. </a:t>
            </a:r>
            <a:r>
              <a:rPr lang="lt-LT" dirty="0" err="1" smtClean="0"/>
              <a:t>All</a:t>
            </a:r>
            <a:r>
              <a:rPr lang="lt-LT" dirty="0" smtClean="0"/>
              <a:t> </a:t>
            </a:r>
            <a:r>
              <a:rPr lang="lt-LT" dirty="0" err="1" smtClean="0"/>
              <a:t>students</a:t>
            </a:r>
            <a:r>
              <a:rPr lang="lt-LT" dirty="0" smtClean="0"/>
              <a:t> </a:t>
            </a:r>
            <a:r>
              <a:rPr lang="lt-LT" dirty="0" err="1" smtClean="0"/>
              <a:t>and</a:t>
            </a:r>
            <a:r>
              <a:rPr lang="lt-LT" dirty="0" smtClean="0"/>
              <a:t> </a:t>
            </a:r>
            <a:r>
              <a:rPr lang="lt-LT" dirty="0" err="1" smtClean="0"/>
              <a:t>teachers</a:t>
            </a:r>
            <a:r>
              <a:rPr lang="lt-LT" dirty="0" smtClean="0"/>
              <a:t> </a:t>
            </a:r>
            <a:r>
              <a:rPr lang="lt-LT" dirty="0" err="1" smtClean="0"/>
              <a:t>gather</a:t>
            </a:r>
            <a:r>
              <a:rPr lang="lt-LT" dirty="0" smtClean="0"/>
              <a:t> </a:t>
            </a:r>
            <a:r>
              <a:rPr lang="lt-LT" dirty="0" err="1" smtClean="0"/>
              <a:t>in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school</a:t>
            </a:r>
            <a:r>
              <a:rPr lang="lt-LT" dirty="0" smtClean="0"/>
              <a:t> </a:t>
            </a:r>
            <a:r>
              <a:rPr lang="lt-LT" dirty="0" err="1" smtClean="0"/>
              <a:t>yard</a:t>
            </a:r>
            <a:r>
              <a:rPr lang="lt-LT" dirty="0" smtClean="0"/>
              <a:t>.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headmaster</a:t>
            </a:r>
            <a:r>
              <a:rPr lang="lt-LT" dirty="0" smtClean="0"/>
              <a:t> </a:t>
            </a:r>
            <a:r>
              <a:rPr lang="lt-LT" dirty="0" err="1" smtClean="0"/>
              <a:t>awards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best</a:t>
            </a:r>
            <a:r>
              <a:rPr lang="lt-LT" dirty="0" smtClean="0"/>
              <a:t> </a:t>
            </a:r>
            <a:r>
              <a:rPr lang="lt-LT" dirty="0" err="1" smtClean="0"/>
              <a:t>students</a:t>
            </a:r>
            <a:r>
              <a:rPr lang="lt-LT" dirty="0" smtClean="0"/>
              <a:t>.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31805330"/>
      </p:ext>
    </p:extLst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4536504" cy="1143000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75736"/>
            <a:ext cx="6684235" cy="4224816"/>
          </a:xfrm>
          <a:prstGeom prst="rect">
            <a:avLst/>
          </a:prstGeom>
        </p:spPr>
      </p:pic>
      <p:pic>
        <p:nvPicPr>
          <p:cNvPr id="7" name="Turinio vietos rezervavimo ženklas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3728" y="3429000"/>
            <a:ext cx="5188146" cy="324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1453"/>
      </p:ext>
    </p:extLst>
  </p:cSld>
  <p:clrMapOvr>
    <a:masterClrMapping/>
  </p:clrMapOvr>
  <p:transition>
    <p:pull dir="d"/>
  </p:transition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194</Words>
  <Application>Microsoft Office PowerPoint</Application>
  <PresentationFormat>Slaidrāde ekrānā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9</vt:i4>
      </vt:variant>
    </vt:vector>
  </HeadingPairs>
  <TitlesOfParts>
    <vt:vector size="10" baseType="lpstr">
      <vt:lpstr>Office Theme</vt:lpstr>
      <vt:lpstr>Our holidays!</vt:lpstr>
      <vt:lpstr>September the 1st</vt:lpstr>
      <vt:lpstr>PowerPoint prezentācija</vt:lpstr>
      <vt:lpstr>Teacher’s day</vt:lpstr>
      <vt:lpstr>PowerPoint prezentācija</vt:lpstr>
      <vt:lpstr>January the 13th</vt:lpstr>
      <vt:lpstr>PowerPoint prezentācija</vt:lpstr>
      <vt:lpstr>The last bell</vt:lpstr>
      <vt:lpstr>PowerPoint prezentācija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holidays!</dc:title>
  <dc:creator>Jeimante</dc:creator>
  <cp:lastModifiedBy>Skolnieks</cp:lastModifiedBy>
  <cp:revision>8</cp:revision>
  <dcterms:created xsi:type="dcterms:W3CDTF">2016-02-07T09:59:52Z</dcterms:created>
  <dcterms:modified xsi:type="dcterms:W3CDTF">2016-02-11T10:49:44Z</dcterms:modified>
</cp:coreProperties>
</file>